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068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Установите соответствие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40768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Линейная функция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37769" y="3717032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Обратная функция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78039" y="1607263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Квадратичная функция</a:t>
            </a:r>
          </a:p>
        </p:txBody>
      </p:sp>
      <p:sp>
        <p:nvSpPr>
          <p:cNvPr id="10" name="Овал 9"/>
          <p:cNvSpPr/>
          <p:nvPr/>
        </p:nvSpPr>
        <p:spPr>
          <a:xfrm>
            <a:off x="3851920" y="1088740"/>
            <a:ext cx="2232248" cy="1080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Прямая</a:t>
            </a:r>
          </a:p>
        </p:txBody>
      </p:sp>
      <p:sp>
        <p:nvSpPr>
          <p:cNvPr id="11" name="Овал 10"/>
          <p:cNvSpPr/>
          <p:nvPr/>
        </p:nvSpPr>
        <p:spPr>
          <a:xfrm>
            <a:off x="383066" y="4149080"/>
            <a:ext cx="2232248" cy="1080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Парабола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6480212" y="5373216"/>
            <a:ext cx="2340260" cy="1080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Гипербола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Ромб 12"/>
              <p:cNvSpPr/>
              <p:nvPr/>
            </p:nvSpPr>
            <p:spPr>
              <a:xfrm>
                <a:off x="6228184" y="3068960"/>
                <a:ext cx="2915816" cy="1728192"/>
              </a:xfrm>
              <a:prstGeom prst="diamond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ru-RU" b="1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ru-RU" b="1" i="1">
                          <a:solidFill>
                            <a:schemeClr val="tx1"/>
                          </a:solidFill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Ромб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3068960"/>
                <a:ext cx="2915816" cy="1728192"/>
              </a:xfrm>
              <a:prstGeom prst="diamond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Ромб 13"/>
              <p:cNvSpPr/>
              <p:nvPr/>
            </p:nvSpPr>
            <p:spPr>
              <a:xfrm>
                <a:off x="2648619" y="5013176"/>
                <a:ext cx="2952328" cy="1512168"/>
              </a:xfrm>
              <a:prstGeom prst="diamond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ru-RU" sz="20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ru-RU" sz="2000" b="1" i="1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sz="2000" b="1" i="1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  <m:r>
                        <a:rPr lang="ru-RU" sz="2000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ru-RU" sz="2000" b="1" i="1">
                          <a:solidFill>
                            <a:schemeClr val="tx1"/>
                          </a:solidFill>
                          <a:latin typeface="Cambria Math"/>
                        </a:rPr>
                        <m:t>𝟗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Ромб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619" y="5013176"/>
                <a:ext cx="2952328" cy="1512168"/>
              </a:xfrm>
              <a:prstGeom prst="diamond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Ромб 14"/>
              <p:cNvSpPr/>
              <p:nvPr/>
            </p:nvSpPr>
            <p:spPr>
              <a:xfrm>
                <a:off x="635514" y="1988840"/>
                <a:ext cx="2808312" cy="1728192"/>
              </a:xfrm>
              <a:prstGeom prst="diamond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ru-RU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" name="Ромб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14" y="1988840"/>
                <a:ext cx="2808312" cy="1728192"/>
              </a:xfrm>
              <a:prstGeom prst="diamond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06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Объект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83568" y="188640"/>
                <a:ext cx="7776864" cy="648072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</a:t>
                </a:r>
                <a:r>
                  <a:rPr lang="ru-RU" b="1" dirty="0" smtClean="0"/>
                  <a:t>Распределите </a:t>
                </a:r>
                <a:r>
                  <a:rPr lang="ru-RU" b="1" dirty="0" smtClean="0"/>
                  <a:t>выражения в </a:t>
                </a:r>
                <a:r>
                  <a:rPr lang="ru-RU" b="1" dirty="0"/>
                  <a:t>две группы, </a:t>
                </a:r>
                <a:r>
                  <a:rPr lang="ru-RU" b="1"/>
                  <a:t/>
                </a:r>
                <a:br>
                  <a:rPr lang="ru-RU" b="1"/>
                </a:br>
                <a:r>
                  <a:rPr lang="ru-RU" b="1" smtClean="0"/>
                  <a:t>обоснуйте </a:t>
                </a:r>
                <a:r>
                  <a:rPr lang="ru-RU" b="1" dirty="0" smtClean="0"/>
                  <a:t>свой </a:t>
                </a:r>
                <a:r>
                  <a:rPr lang="ru-RU" b="1" dirty="0"/>
                  <a:t>выбор</a:t>
                </a:r>
                <a:r>
                  <a:rPr lang="ru-RU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у + 2х - 2 = 0;</a:t>
                </a:r>
              </a:p>
              <a:p>
                <a:pPr marL="0" indent="0">
                  <a:buNone/>
                </a:pPr>
                <a:r>
                  <a:rPr lang="ru-RU" sz="2800" b="1" dirty="0" smtClean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2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2800" b="1" i="1" smtClean="0">
                        <a:latin typeface="Cambria Math"/>
                      </a:rPr>
                      <m:t> −</m:t>
                    </m:r>
                    <m:r>
                      <a:rPr lang="ru-RU" sz="2800" b="1" i="1" smtClean="0">
                        <a:latin typeface="Cambria Math"/>
                      </a:rPr>
                      <m:t>𝟓</m:t>
                    </m:r>
                    <m:r>
                      <a:rPr lang="ru-RU" sz="2800" b="1" i="1" smtClean="0">
                        <a:latin typeface="Cambria Math"/>
                      </a:rPr>
                      <m:t>х+</m:t>
                    </m:r>
                    <m:r>
                      <a:rPr lang="ru-RU" sz="2800" b="1" i="1" smtClean="0">
                        <a:latin typeface="Cambria Math"/>
                      </a:rPr>
                      <m:t>𝟒</m:t>
                    </m:r>
                    <m:r>
                      <a:rPr lang="ru-RU" sz="2800" b="1" i="1" smtClean="0">
                        <a:latin typeface="Cambria Math"/>
                      </a:rPr>
                      <m:t> ≤</m:t>
                    </m:r>
                    <m:r>
                      <a:rPr lang="ru-RU" sz="2800" b="1" i="1" smtClean="0">
                        <a:latin typeface="Cambria Math"/>
                        <a:ea typeface="Cambria Math"/>
                      </a:rPr>
                      <m:t>𝟎</m:t>
                    </m:r>
                    <m:r>
                      <a:rPr lang="ru-RU" sz="2800" b="1" i="1" smtClean="0"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endPara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 (х – 4)(у + 3) </a:t>
                </a:r>
                <a14:m>
                  <m:oMath xmlns:m="http://schemas.openxmlformats.org/officeDocument/2006/math">
                    <m:r>
                      <a:rPr lang="ru-RU" sz="2800" b="1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≥−</m:t>
                    </m:r>
                    <m:r>
                      <a:rPr lang="ru-RU" sz="2800" b="1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𝟔</m:t>
                    </m:r>
                    <m:r>
                      <a:rPr lang="ru-RU" sz="2800" b="1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х</m:t>
                        </m:r>
                      </m:e>
                      <m:sup>
                        <m: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+ </m:t>
                    </m:r>
                    <m:sSup>
                      <m:sSupPr>
                        <m:ctrlP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у</m:t>
                        </m:r>
                      </m:e>
                      <m:sup>
                        <m: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 −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𝟐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х+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𝟒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у=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𝟏𝟏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у</m:t>
                        </m:r>
                      </m:e>
                      <m:sup>
                        <m:r>
                          <a:rPr lang="ru-RU" sz="28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𝟐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у −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𝟏𝟓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𝟎</m:t>
                    </m:r>
                    <m:r>
                      <a:rPr lang="ru-RU" sz="2800" b="1" i="1" smtClean="0">
                        <a:latin typeface="Cambria Math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6) (х + 8)(2у – 9) = 0;</a:t>
                </a: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7) 15х + 9 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0;</a:t>
                </a:r>
              </a:p>
              <a:p>
                <a:pPr marL="0" indent="0">
                  <a:buNone/>
                </a:pP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8) 2у – 3х – 6 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</a:t>
                </a: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</a:t>
                </a:r>
              </a:p>
              <a:p>
                <a:pPr marL="457200" indent="-457200">
                  <a:buAutoNum type="arabicParenR" startAt="2"/>
                </a:pPr>
                <a:endPara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rabicParenR" startAt="2"/>
                </a:pPr>
                <a:endPara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83568" y="188640"/>
                <a:ext cx="7776864" cy="6480720"/>
              </a:xfrm>
              <a:blipFill rotWithShape="1">
                <a:blip r:embed="rId3"/>
                <a:stretch>
                  <a:fillRect l="-1567" t="-7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1488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_ISRESPONSED" val="1"/>
  <p:tag name="ARS_SLIDE_DUENO" val="9"/>
  <p:tag name="ARS_SLIDE_PARTICIPANTNUM" val="9"/>
  <p:tag name="ARS_SLIDE_SUBMITNUM" val="0"/>
  <p:tag name="ARS_SLIDE_CORRECTNUM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RESPONSETYPE" val="Slid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41</Words>
  <Application>Microsoft Office PowerPoint</Application>
  <PresentationFormat>Экран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Установите соответствие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cab29</cp:lastModifiedBy>
  <cp:revision>6</cp:revision>
  <dcterms:created xsi:type="dcterms:W3CDTF">2016-03-16T11:55:18Z</dcterms:created>
  <dcterms:modified xsi:type="dcterms:W3CDTF">2016-09-27T05:54:23Z</dcterms:modified>
</cp:coreProperties>
</file>